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6755911" ContentType="image/png"/>
  <Default Extension="8967381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3180a63171.76755911"/>
  <Relationship Id="rId3" Type="http://schemas.openxmlformats.org/officeDocument/2006/relationships/image" Target="../media/logo_69e1431823df102.8967381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648325"/>
          <a:chOff x="9525" y="9525"/>
          <a:chExt cx="9229725" cy="5648325"/>
        </a:xfrm>
      </p:grpSpPr>
      <p:pic>
        <p:nvPicPr>
          <p:cNvPr id="2" name="Proposed Mechanisms of Cardiovascular Benefits of Sodium–Glucose Cotransporter 2 Inhibitors" descr="Proposed Mechanisms of Cardiovascular Benefits of Sodium–Glucose Cotransporter 2 Inhibito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8863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garwalla A, Gruen J, Peters C, Sinnenberg L, Owens AT, Reza 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posed Mechanisms of Cardiovascular Benefits of Sodium–Glucose Cotransporter 2 Inhibitor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2;8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1.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2026-04-16T20:14:16Z</dcterms:created>
  <dcterms:modified xsi:type="dcterms:W3CDTF">2026-04-16T20:14:16Z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