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2553321" ContentType="image/png"/>
  <Default Extension="9352208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9f4b5a421.52553321"/>
  <Relationship Id="rId3" Type="http://schemas.openxmlformats.org/officeDocument/2006/relationships/image" Target="../media/logo_69e1429f88d7822.9352208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334250"/>
          <a:chOff x="9525" y="9525"/>
          <a:chExt cx="9229725" cy="7334250"/>
        </a:xfrm>
      </p:grpSpPr>
      <p:pic>
        <p:nvPicPr>
          <p:cNvPr id="2" name="Considerations for Use of Antidiabetic Agents for Type 2 Diabetes in Patients with Heart Failure" descr="Considerations for Use of Antidiabetic Agents for Type 2 Diabetes in Patients with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5722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garwalla A, Gruen J, Peters C, Sinnenberg L, Owens AT, Reza 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siderations for Use of Antidiabetic Agents for Type 2 Diabetes in Patients with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1.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2026-04-16T20:12:15Z</dcterms:created>
  <dcterms:modified xsi:type="dcterms:W3CDTF">2026-04-16T20:12:15Z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