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8410615" ContentType="image/png"/>
  <Default Extension="5617162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52e398e71.08410615"/>
  <Relationship Id="rId3" Type="http://schemas.openxmlformats.org/officeDocument/2006/relationships/image" Target="../media/logo_69e13f52f3b1e72.5617162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HRs for Hospitalisation for Heart Failure Endpoint of Cardiovascular Outcomes" descr="HRs for Hospitalisation for Heart Failure Endpoint of Cardiovascular Outcom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30575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garwalla A, Gruen J, Peters C, Sinnenberg L, Owens AT, Reza 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Rs for Hospitalisation for Heart Failure Endpoint of Cardiovascular Outcom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2;8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1.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2026-04-16T19:58:10Z</dcterms:created>
  <dcterms:modified xsi:type="dcterms:W3CDTF">2026-04-16T19:58:10Z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