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5660045" ContentType="image/png"/>
  <Default Extension="2287151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0b06e05e31.05660045"/>
  <Relationship Id="rId3" Type="http://schemas.openxmlformats.org/officeDocument/2006/relationships/image" Target="../media/logo_69e140b0820f372.2287151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00800"/>
          <a:chOff x="9525" y="9525"/>
          <a:chExt cx="9229725" cy="6400800"/>
        </a:xfrm>
      </p:grpSpPr>
      <p:pic>
        <p:nvPicPr>
          <p:cNvPr id="2" name="Upcoming Clinical Trials Investigating the Intersection of Type 2 Diabetes and Heart Failure" descr="Upcoming Clinical Trials Investigating the Intersection of Type 2 Diabetes and Heart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6388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garwalla A, Gruen J, Peters C, Sinnenberg L, Owens AT, Reza 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Upcoming Clinical Trials Investigating the Intersection of Type 2 Diabetes and Heart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2;8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1.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2026-04-16T20:04:00Z</dcterms:created>
  <dcterms:modified xsi:type="dcterms:W3CDTF">2026-04-16T20:04:00Z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