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7885331" ContentType="image/png"/>
  <Default Extension="0276384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fcbb93011.47885331"/>
  <Relationship Id="rId3" Type="http://schemas.openxmlformats.org/officeDocument/2006/relationships/image" Target="../media/logo_69e13efcf32c412.0276384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Changing Cardiovascular Disease Risk in Progressing Chronic Kidney Disease" descr="Changing Cardiovascular Disease Risk in Progressing Chronic Kidney Disea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2005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rrens H, Banerjee D, Herzog 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anging Cardiovascular Disease Risk in Progressing Chronic Kidney Disea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2;17:e1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1.5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2026-04-16T19:56:44Z</dcterms:created>
  <dcterms:modified xsi:type="dcterms:W3CDTF">2026-04-16T19:56:44Z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