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Default Extension="84002358" ContentType="image/png"/>
  <Default Extension="30338381" ContentType="image/png"/>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5385708"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_69e13f1b89ec701.84002358"/>
  <Relationship Id="rId3" Type="http://schemas.openxmlformats.org/officeDocument/2006/relationships/image" Target="../media/logo_69e13f1b99b3e42.30338381"/>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 y="9525"/>
          <a:ext cx="9229725" cy="5438775"/>
          <a:chOff x="9525" y="9525"/>
          <a:chExt cx="9229725" cy="5438775"/>
        </a:xfrm>
      </p:grpSpPr>
      <p:pic>
        <p:nvPicPr>
          <p:cNvPr id="2" name="STOP-Bang Questionnaire" descr="STOP-Bang Questionnaire"/>
          <p:cNvPicPr>
            <a:picLocks noChangeAspect="1"/>
          </p:cNvPicPr>
          <p:nvPr/>
        </p:nvPicPr>
        <p:blipFill>
          <a:blip r:embed="rId2"/>
          <a:stretch>
            <a:fillRect/>
          </a:stretch>
        </p:blipFill>
        <p:spPr>
          <a:xfrm>
            <a:off x="9525" y="885825"/>
            <a:ext cx="4524375" cy="4552950"/>
          </a:xfrm>
          <a:prstGeom prst="rect">
            <a:avLst/>
          </a:prstGeom>
          <a:noFill/>
        </p:spPr>
      </p:pic>
      <p:pic>
        <p:nvPicPr>
          <p:cNvPr id="3" name="logo" descr="logo"/>
          <p:cNvPicPr>
            <a:picLocks noChangeAspect="1"/>
          </p:cNvPicPr>
          <p:nvPr/>
        </p:nvPicPr>
        <p:blipFill>
          <a:blip r:embed="rId3"/>
          <a:stretch>
            <a:fillRect/>
          </a:stretch>
        </p:blipFill>
        <p:spPr>
          <a:xfrm>
            <a:off x="7505700" y="9525"/>
            <a:ext cx="1628775" cy="571500"/>
          </a:xfrm>
          <a:prstGeom prst="rect">
            <a:avLst/>
          </a:prstGeom>
          <a:noFill/>
        </p:spPr>
      </p:pic>
      <p:sp>
        <p:nvSpPr>
          <p:cNvPr id="4" name=""/>
          <p:cNvSpPr txBox="1"/>
          <p:nvPr/>
        </p:nvSpPr>
        <p:spPr>
          <a:xfrm>
            <a:off x="9525" y="9525"/>
            <a:ext cx="57150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Tan JW, Leow LC, Wong S, Khoo SM, Kasai T, Kojodjojo P, Sy DQ, Lee CP, Chirakalwasan N, Li HY, Koh NSY, Tan A, Ong TH, Aung AT, Toh ST, Lee CH]]></a:t>
            </a:r>
          </a:p>
        </p:txBody>
      </p:sp>
      <p:sp>
        <p:nvSpPr>
          <p:cNvPr id="5" name=""/>
          <p:cNvSpPr txBox="1"/>
          <p:nvPr/>
        </p:nvSpPr>
        <p:spPr>
          <a:xfrm>
            <a:off x="9525" y="33337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STOP-Bang Questionnaire]]></a:t>
            </a:r>
          </a:p>
        </p:txBody>
      </p:sp>
      <p:sp>
        <p:nvSpPr>
          <p:cNvPr id="6" name=""/>
          <p:cNvSpPr txBox="1"/>
          <p:nvPr/>
        </p:nvSpPr>
        <p:spPr>
          <a:xfrm>
            <a:off x="9525" y="51435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Citation: European Cardiology Review 2022;17:e16.]]></a:t>
            </a:r>
          </a:p>
        </p:txBody>
      </p:sp>
      <p:sp>
        <p:nvSpPr>
          <p:cNvPr id="7" name=""/>
          <p:cNvSpPr txBox="1"/>
          <p:nvPr/>
        </p:nvSpPr>
        <p:spPr>
          <a:xfrm>
            <a:off x="9525" y="68580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https://doi.org/10.15420/ecr.2021.59]]></a:t>
            </a:r>
          </a:p>
        </p:txBody>
      </p:sp>
    </p:spTree>
  </p:cSld>
  <p:clrMapOvr>
    <a:masterClrMapping/>
  </p:clrMapOvr>
</p:sld>
</file>

<file path=ppt/theme/theme1.xml><?xml version="1.0" encoding="utf-8"?>
<a:theme xmlns:a="http://schemas.openxmlformats.org/drawingml/2006/main" name="Theme92">
  <a:themeElements>
    <a:clrScheme name="Theme9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2026-04-16T19:57:15Z</dcterms:created>
  <dcterms:modified xsi:type="dcterms:W3CDTF">2026-04-16T19:57:15Z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