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09551296" ContentType="image/png"/>
  <Default Extension="35863363"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386041"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9e140689450d81.09551296"/>
  <Relationship Id="rId3" Type="http://schemas.openxmlformats.org/officeDocument/2006/relationships/image" Target="../media/logo_69e14068a2efa32.35863363"/>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3571875"/>
          <a:chOff x="9525" y="9525"/>
          <a:chExt cx="9229725" cy="3571875"/>
        </a:xfrm>
      </p:grpSpPr>
      <p:pic>
        <p:nvPicPr>
          <p:cNvPr id="2" name="STOP-Bang Questionnaire Interpretation" descr="STOP-Bang Questionnaire Interpretation"/>
          <p:cNvPicPr>
            <a:picLocks noChangeAspect="1"/>
          </p:cNvPicPr>
          <p:nvPr/>
        </p:nvPicPr>
        <p:blipFill>
          <a:blip r:embed="rId2"/>
          <a:stretch>
            <a:fillRect/>
          </a:stretch>
        </p:blipFill>
        <p:spPr>
          <a:xfrm>
            <a:off x="9525" y="885825"/>
            <a:ext cx="4524375" cy="268605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Tan JW, Leow LC, Wong S, Khoo SM, Kasai T, Kojodjojo P, Sy DQ, Lee CP, Chirakalwasan N, Li HY, Koh NSY, Tan A, Ong TH, Aung AT, Toh ST, Lee CH]]></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STOP-Bang Questionnaire Interpretation]]></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European Cardiology Review 2022;17:e16.]]></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ecr.2021.59]]></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2026-04-16T20:02:48Z</dcterms:created>
  <dcterms:modified xsi:type="dcterms:W3CDTF">2026-04-16T20:02:48Z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