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28491364" ContentType="image/png"/>
  <Default Extension="77887597"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70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f1a8e40c31.28491364"/>
  <Relationship Id="rId3" Type="http://schemas.openxmlformats.org/officeDocument/2006/relationships/image" Target="../media/logo_69e13f1aa4ffb12.77887597"/>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3657600"/>
          <a:chOff x="9525" y="9525"/>
          <a:chExt cx="9229725" cy="3657600"/>
        </a:xfrm>
      </p:grpSpPr>
      <p:pic>
        <p:nvPicPr>
          <p:cNvPr id="2" name="American Academy of Sleep Medicine Classification of Sleep Apnoea Evaluation" descr="American Academy of Sleep Medicine Classification of Sleep Apnoea Evaluation"/>
          <p:cNvPicPr>
            <a:picLocks noChangeAspect="1"/>
          </p:cNvPicPr>
          <p:nvPr/>
        </p:nvPicPr>
        <p:blipFill>
          <a:blip r:embed="rId2"/>
          <a:stretch>
            <a:fillRect/>
          </a:stretch>
        </p:blipFill>
        <p:spPr>
          <a:xfrm>
            <a:off x="9525" y="885825"/>
            <a:ext cx="6667500" cy="2771775"/>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American Academy of Sleep Medicine Classification of Sleep Apnoea Evaluation]]></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2026-04-16T19:57:14Z</dcterms:created>
  <dcterms:modified xsi:type="dcterms:W3CDTF">2026-04-16T19:57:14Z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