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53883332" ContentType="image/png"/>
  <Default Extension="43121832"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570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3f1c34e9e01.53883332"/>
  <Relationship Id="rId3" Type="http://schemas.openxmlformats.org/officeDocument/2006/relationships/image" Target="../media/logo_69e13f1c49a7f22.43121832"/>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5876925"/>
          <a:chOff x="9525" y="9525"/>
          <a:chExt cx="9229725" cy="5876925"/>
        </a:xfrm>
      </p:grpSpPr>
      <p:pic>
        <p:nvPicPr>
          <p:cNvPr id="2" name="Proposed Algorithm on Screening and Sleep Testing of Obstructive Sleep Apnoea in Cardiovascular Disease Patients" descr="Proposed Algorithm on Screening and Sleep Testing of Obstructive Sleep Apnoea in Cardiovascular Disease Patients"/>
          <p:cNvPicPr>
            <a:picLocks noChangeAspect="1"/>
          </p:cNvPicPr>
          <p:nvPr/>
        </p:nvPicPr>
        <p:blipFill>
          <a:blip r:embed="rId2"/>
          <a:stretch>
            <a:fillRect/>
          </a:stretch>
        </p:blipFill>
        <p:spPr>
          <a:xfrm>
            <a:off x="9525" y="885825"/>
            <a:ext cx="4543425" cy="49911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Tan JW, Leow LC, Wong S, Khoo SM, Kasai T, Kojodjojo P, Sy DQ, Lee CP, Chirakalwasan N, Li HY, Koh NSY, Tan A, Ong TH, Aung AT, Toh ST, Lee CH]]></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Proposed Algorithm on Screening and Sleep Testing of Obstructive Sleep Apnoea in Cardiovascular Disease Patients]]></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European Cardiology Review 2022;17:e16.]]></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ecr.2021.5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2026-04-16T19:57:16Z</dcterms:created>
  <dcterms:modified xsi:type="dcterms:W3CDTF">2026-04-16T19:57:16Z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