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Default Extension="61956812" ContentType="image/png"/>
  <Default Extension="91378105" ContentType="image/png"/>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5386018"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_69e140512dab411.61956812"/>
  <Relationship Id="rId3" Type="http://schemas.openxmlformats.org/officeDocument/2006/relationships/image" Target="../media/logo_69e14051421b852.91378105"/>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 y="9525"/>
          <a:ext cx="9229725" cy="4819650"/>
          <a:chOff x="9525" y="9525"/>
          <a:chExt cx="9229725" cy="4819650"/>
        </a:xfrm>
      </p:grpSpPr>
      <p:pic>
        <p:nvPicPr>
          <p:cNvPr id="2" name="Proposed Management of Cardiovascular Disease Patients after the Home Sleep Apnoea Test in Patients with High Pre-test Probability of Obstructive Sleep Apnoea" descr="Proposed Management of Cardiovascular Disease Patients after the Home Sleep Apnoea Test in Patients with High Pre-test Probability of Obstructive Sleep Apnoea"/>
          <p:cNvPicPr>
            <a:picLocks noChangeAspect="1"/>
          </p:cNvPicPr>
          <p:nvPr/>
        </p:nvPicPr>
        <p:blipFill>
          <a:blip r:embed="rId2"/>
          <a:stretch>
            <a:fillRect/>
          </a:stretch>
        </p:blipFill>
        <p:spPr>
          <a:xfrm>
            <a:off x="9525" y="990600"/>
            <a:ext cx="4533900" cy="3829050"/>
          </a:xfrm>
          <a:prstGeom prst="rect">
            <a:avLst/>
          </a:prstGeom>
          <a:noFill/>
        </p:spPr>
      </p:pic>
      <p:pic>
        <p:nvPicPr>
          <p:cNvPr id="3" name="logo" descr="logo"/>
          <p:cNvPicPr>
            <a:picLocks noChangeAspect="1"/>
          </p:cNvPicPr>
          <p:nvPr/>
        </p:nvPicPr>
        <p:blipFill>
          <a:blip r:embed="rId3"/>
          <a:stretch>
            <a:fillRect/>
          </a:stretch>
        </p:blipFill>
        <p:spPr>
          <a:xfrm>
            <a:off x="7505700" y="9525"/>
            <a:ext cx="1628775" cy="571500"/>
          </a:xfrm>
          <a:prstGeom prst="rect">
            <a:avLst/>
          </a:prstGeom>
          <a:noFill/>
        </p:spPr>
      </p:pic>
      <p:sp>
        <p:nvSpPr>
          <p:cNvPr id="4" name=""/>
          <p:cNvSpPr txBox="1"/>
          <p:nvPr/>
        </p:nvSpPr>
        <p:spPr>
          <a:xfrm>
            <a:off x="9525" y="9525"/>
            <a:ext cx="57150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Tan JW, Leow LC, Wong S, Khoo SM, Kasai T, Kojodjojo P, Sy DQ, Lee CP, Chirakalwasan N, Li HY, Koh NSY, Tan A, Ong TH, Aung AT, Toh ST, Lee CH]]></a:t>
            </a:r>
          </a:p>
        </p:txBody>
      </p:sp>
      <p:sp>
        <p:nvSpPr>
          <p:cNvPr id="5" name=""/>
          <p:cNvSpPr txBox="1"/>
          <p:nvPr/>
        </p:nvSpPr>
        <p:spPr>
          <a:xfrm>
            <a:off x="9525" y="45720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Proposed Management of Cardiovascular Disease Patients after the Home Sleep Apnoea Test in Patients with High Pre-test Probability of Obstructive Sleep Apnoea]]></a:t>
            </a:r>
          </a:p>
        </p:txBody>
      </p:sp>
      <p:sp>
        <p:nvSpPr>
          <p:cNvPr id="6" name=""/>
          <p:cNvSpPr txBox="1"/>
          <p:nvPr/>
        </p:nvSpPr>
        <p:spPr>
          <a:xfrm>
            <a:off x="9525" y="638175"/>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Citation: European Cardiology Review 2022;17:e16.]]></a:t>
            </a:r>
          </a:p>
        </p:txBody>
      </p:sp>
      <p:sp>
        <p:nvSpPr>
          <p:cNvPr id="7" name=""/>
          <p:cNvSpPr txBox="1"/>
          <p:nvPr/>
        </p:nvSpPr>
        <p:spPr>
          <a:xfrm>
            <a:off x="9525" y="809625"/>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https://doi.org/10.15420/ecr.2021.59]]></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2026-04-16T20:02:25Z</dcterms:created>
  <dcterms:modified xsi:type="dcterms:W3CDTF">2026-04-16T20:02:25Z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