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0485642" ContentType="image/png"/>
  <Default Extension="4206261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1696f951.70485642"/>
  <Relationship Id="rId3" Type="http://schemas.openxmlformats.org/officeDocument/2006/relationships/image" Target="../media/logo_69e13f5181e0122.4206261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72025"/>
          <a:chOff x="9525" y="9525"/>
          <a:chExt cx="9229725" cy="4772025"/>
        </a:xfrm>
      </p:grpSpPr>
      <p:pic>
        <p:nvPicPr>
          <p:cNvPr id="2" name="Beneficial Effects of Sodium–Glucose Cotransporter 2 Inhibition" descr="Beneficial Effects of Sodium–Glucose Cotransporter 2 Inhibi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0100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ori M, D'Elia E, Sciatti E, Senni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eneficial Effects of Sodium–Glucose Cotransporter 2 Inhibi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2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2026-04-16T19:58:09Z</dcterms:created>
  <dcterms:modified xsi:type="dcterms:W3CDTF">2026-04-16T19:58:09Z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