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84957363" ContentType="image/png"/>
  <Default Extension="76989974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7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f51dc2e141.84957363"/>
  <Relationship Id="rId3" Type="http://schemas.openxmlformats.org/officeDocument/2006/relationships/image" Target="../media/logo_69e13f51f090f62.76989974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924425"/>
          <a:chOff x="9525" y="9525"/>
          <a:chExt cx="9229725" cy="4924425"/>
        </a:xfrm>
      </p:grpSpPr>
      <p:pic>
        <p:nvPicPr>
          <p:cNvPr id="2" name="Studies on the Beneficial Effects of Sodium–Glucose Cotransporter 2 Inhibitors in Patients with Pre-clinical or Clinical HFpEF" descr="Studies on the Beneficial Effects of Sodium–Glucose Cotransporter 2 Inhibitors in Patients with Pre-clinical or Clinical HFpE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6667500" cy="405765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ori M, D'Elia E, Sciatti E, Senni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tudies on the Beneficial Effects of Sodium–Glucose Cotransporter 2 Inhibitors in Patients with Pre-clinical or Clinical HFpEF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2;8:e26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2.0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2026-04-16T19:58:09Z</dcterms:created>
  <dcterms:modified xsi:type="dcterms:W3CDTF">2026-04-16T19:58:09Z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