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23796174" ContentType="image/png"/>
  <Default Extension="92634255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6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f08cc29831.23796174"/>
  <Relationship Id="rId3" Type="http://schemas.openxmlformats.org/officeDocument/2006/relationships/image" Target="../media/logo_69e13f09138d382.92634255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705350"/>
          <a:chOff x="9525" y="9525"/>
          <a:chExt cx="9229725" cy="4705350"/>
        </a:xfrm>
      </p:grpSpPr>
      <p:pic>
        <p:nvPicPr>
          <p:cNvPr id="2" name="Relationship Between Heart and Kidney Failure" descr="Relationship Between Heart and Kidney Failur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562475" cy="394335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yan DK, Banerjee D, Jouhra F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lationship Between Heart and Kidney Failu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2;17:e17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1.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2026-04-16T19:56:57Z</dcterms:created>
  <dcterms:modified xsi:type="dcterms:W3CDTF">2026-04-16T19:56:57Z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