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50569005" ContentType="image/png"/>
  <Default Extension="40171621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7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f1a0dec361.50569005"/>
  <Relationship Id="rId3" Type="http://schemas.openxmlformats.org/officeDocument/2006/relationships/image" Target="../media/logo_69e13f1a2069a82.4017162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848475"/>
          <a:chOff x="9525" y="9525"/>
          <a:chExt cx="9229725" cy="6848475"/>
        </a:xfrm>
      </p:grpSpPr>
      <p:pic>
        <p:nvPicPr>
          <p:cNvPr id="2" name="Pharmacological Trials Included in this Review" descr="Pharmacological Trials Included in this Review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608647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yan DK, Banerjee D, Jouhra F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harmacological Trials Included in this Review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European Cardiology Review 2022;17:e17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ecr.2021.3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2026-04-16T19:57:14Z</dcterms:created>
  <dcterms:modified xsi:type="dcterms:W3CDTF">2026-04-16T19:57:14Z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