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0229167" ContentType="image/png"/>
  <Default Extension="5368307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0a9e69161.30229167"/>
  <Relationship Id="rId3" Type="http://schemas.openxmlformats.org/officeDocument/2006/relationships/image" Target="../media/logo_69e13f0ab5adc12.5368307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Management of Heart Failure in Patients with Chronic Kidney Disease Stage 1–3" descr="Management of Heart Failure in Patients with Chronic Kidney Disease Stage 1–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338137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yan DK, Banerjee D, Jouhra F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anagement of Heart Failure in Patients with Chronic Kidney Disease Stage 1–3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2;17:e17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1.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2026-04-16T19:56:58Z</dcterms:created>
  <dcterms:modified xsi:type="dcterms:W3CDTF">2026-04-16T19:56:58Z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