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9943546" ContentType="image/png"/>
  <Default Extension="3035573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536471921.39943546"/>
  <Relationship Id="rId3" Type="http://schemas.openxmlformats.org/officeDocument/2006/relationships/image" Target="../media/logo_69e13f5375a4942.3035573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924550"/>
          <a:chOff x="9525" y="9525"/>
          <a:chExt cx="9229725" cy="5924550"/>
        </a:xfrm>
      </p:grpSpPr>
      <p:pic>
        <p:nvPicPr>
          <p:cNvPr id="2" name="Studies Evaluating Epicardial Adipose Tissue in HFpEF" descr="Studies Evaluating Epicardial Adipose Tissue in HFpE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1625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udies Evaluating Epicardial Adipose Tissue in HFpEF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2026-04-16T19:58:11Z</dcterms:created>
  <dcterms:modified xsi:type="dcterms:W3CDTF">2026-04-16T19:58:11Z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