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3297364" ContentType="image/png"/>
  <Default Extension="4434497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7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2ccef277cc641.03297364"/>
  <Relationship Id="rId3" Type="http://schemas.openxmlformats.org/officeDocument/2006/relationships/image" Target="../media/logo_6a2ccef2905b182.4434497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Haemodynamics in a Patient with Obesity-related Heart Failure With Preserved Ejection Fraction and Epicardial Fat Demonstrating Relative Pericardial Restraint" descr="Haemodynamics in a Patient with Obesity-related Heart Failure With Preserved Ejection Fraction and Epicardial Fat Demonstrating Relative Pericardial Restrain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41433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aemodynamics in a Patient with Obesity-related Heart Failure With Preserved Ejection Fraction and Epicardial Fat Demonstrating Relative Pericardial Restrain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2026-06-13T03:30:58Z</dcterms:created>
  <dcterms:modified xsi:type="dcterms:W3CDTF">2026-06-13T03:30:58Z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