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7294991" ContentType="image/png"/>
  <Default Extension="0686363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7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2ccf5b3361881.87294991"/>
  <Relationship Id="rId3" Type="http://schemas.openxmlformats.org/officeDocument/2006/relationships/image" Target="../media/logo_6a2ccf5b5637462.0686363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467600"/>
          <a:chOff x="9525" y="9525"/>
          <a:chExt cx="9229725" cy="7467600"/>
        </a:xfrm>
      </p:grpSpPr>
      <p:pic>
        <p:nvPicPr>
          <p:cNvPr id="2" name="Exercise Echocardiogram and Right Heart Catheterisation in Obesity-related Heart Failure with Preserved Ejection Fraction with Epicardial Fat" descr="Exercise Echocardiogram and Right Heart Catheterisation in Obesity-related Heart Failure with Preserved Ejection Fraction with Epicardial Fa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66008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duah MT, Sundaram V, Reddy 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xercise Echocardiogram and Right Heart Catheterisation in Obesity-related Heart Failure with Preserved Ejection Fraction with Epicardial Fa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3;9:e0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2026-06-13T03:32:43Z</dcterms:created>
  <dcterms:modified xsi:type="dcterms:W3CDTF">2026-06-13T03:32:43Z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