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3687898" ContentType="image/png"/>
  <Default Extension="9616867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8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2cd1ff1d3e351.23687898"/>
  <Relationship Id="rId3" Type="http://schemas.openxmlformats.org/officeDocument/2006/relationships/image" Target="../media/logo_6a2cd1ff2d09f12.9616867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019800"/>
          <a:chOff x="9525" y="9525"/>
          <a:chExt cx="9229725" cy="6019800"/>
        </a:xfrm>
      </p:grpSpPr>
      <p:pic>
        <p:nvPicPr>
          <p:cNvPr id="2" name="Theoretical Effects of Epicardial Fat" descr="Theoretical Effects of Epicardial F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448175" cy="52578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oretical Effects of Epicardial F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2026-06-13T03:43:59Z</dcterms:created>
  <dcterms:modified xsi:type="dcterms:W3CDTF">2026-06-13T03:43:59Z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