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3684526" ContentType="image/png"/>
  <Default Extension="0822727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2cd24bc574211.93684526"/>
  <Relationship Id="rId3" Type="http://schemas.openxmlformats.org/officeDocument/2006/relationships/image" Target="../media/logo_6a2cd24bd4eb932.0822727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Mechanisms of Pericardial Restraint in Obesity-related Heart Failure with Preserved Ejection Fraction" descr="Mechanisms of Pericardial Restraint in Obesity-related Heart Failure with Preserved Ejection Frac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35433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chanisms of Pericardial Restraint in Obesity-related Heart Failure with Preserved Ejection Frac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2026-06-13T03:45:15Z</dcterms:created>
  <dcterms:modified xsi:type="dcterms:W3CDTF">2026-06-13T03:45:15Z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