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0478271" ContentType="image/jpeg"/>
  <Default Extension="1760489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1b0ec0a51.20478271"/>
  <Relationship Id="rId3" Type="http://schemas.openxmlformats.org/officeDocument/2006/relationships/image" Target="../media/logo_69e13f1b2263382.1760489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Figure 1: PRISMA Study Selection Flow Chart" descr="Figure 1: PRISMA Study Selection Flow Char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529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ng RY, Lee A, Gao F, Yap JJL, Yeo K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PRISMA Study Selection Flow Cha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3;2:e2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2.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2026-04-16T19:57:15Z</dcterms:created>
  <dcterms:modified xsi:type="dcterms:W3CDTF">2026-04-16T19:57:15Z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