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6368902" ContentType="image/jpeg"/>
  <Default Extension="9194510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1fd800051.66368902"/>
  <Relationship Id="rId3" Type="http://schemas.openxmlformats.org/officeDocument/2006/relationships/image" Target="../media/logo_69e1421ff09ae62.9194510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467100"/>
          <a:chOff x="9525" y="9525"/>
          <a:chExt cx="9229725" cy="3467100"/>
        </a:xfrm>
      </p:grpSpPr>
      <p:pic>
        <p:nvPicPr>
          <p:cNvPr id="2" name="Figure 2: Cont." descr="Figure 2: Cont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7051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ng RY, Lee A, Gao F, Yap JJL, Yeo K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Cont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3;2:e2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2.2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2026-04-16T20:10:07Z</dcterms:created>
  <dcterms:modified xsi:type="dcterms:W3CDTF">2026-04-16T20:10:07Z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