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5336593" ContentType="image/jpeg"/>
  <Default Extension="5942137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4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1d3243da31.35336593"/>
  <Relationship Id="rId3" Type="http://schemas.openxmlformats.org/officeDocument/2006/relationships/image" Target="../media/logo_69e141d33f2de92.5942137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Figure 3: Forest Plots for Intensive Care Unit Admission Rate Associations in COVID-19 Patients " descr="Figure 3: Forest Plots for Intensive Care Unit Admission Rate Associations in COVID-19 Patients 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54342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ong RY, Lee A, Gao F, Yap JJL, Yeo K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: Forest Plots for Intensive Care Unit Admission Rate Associations in COVID-19 Patients 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3;2:e2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2.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2026-04-16T20:08:51Z</dcterms:created>
  <dcterms:modified xsi:type="dcterms:W3CDTF">2026-04-16T20:08:51Z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