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7725837" ContentType="image/jpeg"/>
  <Default Extension="545393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b36d5e21.67725837"/>
  <Relationship Id="rId3" Type="http://schemas.openxmlformats.org/officeDocument/2006/relationships/image" Target="../media/logo_69e13f0b4888c22.545393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133725"/>
          <a:chOff x="9525" y="9525"/>
          <a:chExt cx="9229725" cy="3133725"/>
        </a:xfrm>
      </p:grpSpPr>
      <p:pic>
        <p:nvPicPr>
          <p:cNvPr id="2" name="Figure 4: Meta-regression Analyses of Risk of Mortality" descr="Figure 4: Meta-regression Analyses of Risk of Mortal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3717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ng RY, Lee A, Gao F, Yap JJL, Yeo K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: Meta-regression Analyses of Risk of Mortalit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3;2:e2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2.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2026-04-16T19:56:59Z</dcterms:created>
  <dcterms:modified xsi:type="dcterms:W3CDTF">2026-04-16T19:56:59Z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