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41025969" ContentType="image/jpeg"/>
  <Default Extension="01974923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0195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9fa2d486e72d01.41025969"/>
  <Relationship Id="rId3" Type="http://schemas.openxmlformats.org/officeDocument/2006/relationships/image" Target="../media/logo_69fa2d48bed4d12.01974923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4295775"/>
          <a:chOff x="9525" y="9525"/>
          <a:chExt cx="9229725" cy="4295775"/>
        </a:xfrm>
      </p:grpSpPr>
      <p:pic>
        <p:nvPicPr>
          <p:cNvPr id="2" name="Figure 2: Antihypertensive Drugs Used in the Philippines Over Time" descr="Figure 2: Antihypertensive Drugs Used in the Philippines Over Tim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5048250" cy="3533775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ison J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: Antihypertensive Drugs Used in the Philippines Over Tim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Journal of Asian Pacific Society of Cardiology 2023;2:e24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japsc.2022.1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2026-05-05T17:47:52Z</dcterms:created>
  <dcterms:modified xsi:type="dcterms:W3CDTF">2026-05-05T17:47:52Z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