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2537327" ContentType="image/jpeg"/>
  <Default Extension="6046151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19a3bca41.42537327"/>
  <Relationship Id="rId3" Type="http://schemas.openxmlformats.org/officeDocument/2006/relationships/image" Target="../media/logo_69e13f19b25b212.6046151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838700"/>
          <a:chOff x="9525" y="9525"/>
          <a:chExt cx="9229725" cy="4838700"/>
        </a:xfrm>
      </p:grpSpPr>
      <p:pic>
        <p:nvPicPr>
          <p:cNvPr id="2" name="Interdependence of the Heart and Kidney in Chronic Kidney Disease and Heart Failure" descr="Interdependence of the Heart and Kidney in Chronic Kidney Disease and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715000" cy="40767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ingh Parmar S, Muthuppalaniappan V, Banerjee 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erdependence of the Heart and Kidney in Chronic Kidney Disease and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3;18:e51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2.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2026-04-16T19:57:13Z</dcterms:created>
  <dcterms:modified xsi:type="dcterms:W3CDTF">2026-04-16T19:57:13Z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