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8961367" ContentType="image/jpeg"/>
  <Default Extension="9357034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50a7f9f41.88961367"/>
  <Relationship Id="rId3" Type="http://schemas.openxmlformats.org/officeDocument/2006/relationships/image" Target="../media/logo_69e14050bc5b232.9357034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1: PRISMA Flow Chart" descr="Figure 1: PRISMA Flow Char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6005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illán-Rodríguez C, Castelló CP, de Regla Caballero-Valderrama M, Esquivias G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PRISMA Flow Cha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3;18:e64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2026-04-16T20:02:24Z</dcterms:created>
  <dcterms:modified xsi:type="dcterms:W3CDTF">2026-04-16T20:02:24Z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