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9931694" ContentType="image/png"/>
  <Default Extension="0058964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6e38c781.29931694"/>
  <Relationship Id="rId3" Type="http://schemas.openxmlformats.org/officeDocument/2006/relationships/image" Target="../media/logo_69e13e9706d0162.0058964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448300"/>
          <a:chOff x="9525" y="9525"/>
          <a:chExt cx="9229725" cy="5448300"/>
        </a:xfrm>
      </p:grpSpPr>
      <p:pic>
        <p:nvPicPr>
          <p:cNvPr id="2" name="Figure 1: Three Heart Failure with Preserved Ejection Fraction Phenotypes" descr="Figure 1: Three Heart Failure with Preserved Ejection Fraction Phenotyp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6863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lestrieri G, Limonta R, Ponti E, Merlo A, Sciatti E, D’Isa S, Gori M, Casu G, Giannattasio C, Senni M, D'Elia 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Three Heart Failure with Preserved Ejection Fraction Phenotyp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2026-04-16T19:55:03Z</dcterms:created>
  <dcterms:modified xsi:type="dcterms:W3CDTF">2026-04-16T19:55:03Z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