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  <Default Extension="58688576" ContentType="image/png"/>
  <Default Extension="44060017" ContentType="image/png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777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_6a1ca295e734001.58688576"/>
  <Relationship Id="rId3" Type="http://schemas.openxmlformats.org/officeDocument/2006/relationships/image" Target="../media/logo_6a1ca29606a9e92.44060017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9525" y="9525"/>
          <a:ext cx="9229725" cy="5581650"/>
          <a:chOff x="9525" y="9525"/>
          <a:chExt cx="9229725" cy="5581650"/>
        </a:xfrm>
      </p:grpSpPr>
      <p:pic>
        <p:nvPicPr>
          <p:cNvPr id="2" name="Figure 2: Heart Failure with Preserved Ejection Fraction Pathophysiology,  Clinical Manifestations and Possible Sites of Intervention" descr="Figure 2: Heart Failure with Preserved Ejection Fraction Pathophysiology,  Clinical Manifestations and Possible Sites of Interventio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" y="866775"/>
            <a:ext cx="6667500" cy="4714875"/>
          </a:xfrm>
          <a:prstGeom prst="rect">
            <a:avLst/>
          </a:prstGeom>
          <a:noFill/>
        </p:spPr>
      </p:pic>
      <p:pic>
        <p:nvPicPr>
          <p:cNvPr id="3" name="logo" descr="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700" y="9525"/>
            <a:ext cx="1628775" cy="571500"/>
          </a:xfrm>
          <a:prstGeom prst="rect">
            <a:avLst/>
          </a:prstGeom>
          <a:noFill/>
        </p:spPr>
      </p:pic>
      <p:sp>
        <p:nvSpPr>
          <p:cNvPr id="4" name=""/>
          <p:cNvSpPr txBox="1"/>
          <p:nvPr/>
        </p:nvSpPr>
        <p:spPr>
          <a:xfrm>
            <a:off x="9525" y="9525"/>
            <a:ext cx="57150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lestrieri G, Limonta R, Ponti E, Merlo A, Sciatti E, D’Isa S, Gori M, Casu G, Giannattasio C, Senni M, D'Elia E]]></a:t>
            </a:r>
          </a:p>
        </p:txBody>
      </p:sp>
      <p:sp>
        <p:nvSpPr>
          <p:cNvPr id="5" name=""/>
          <p:cNvSpPr txBox="1"/>
          <p:nvPr/>
        </p:nvSpPr>
        <p:spPr>
          <a:xfrm>
            <a:off x="9525" y="314325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igure 2: Heart Failure with Preserved Ejection Fraction Pathophysiology,  Clinical Manifestations and Possible Sites of Intervention]]></a:t>
            </a:r>
          </a:p>
        </p:txBody>
      </p:sp>
      <p:sp>
        <p:nvSpPr>
          <p:cNvPr id="6" name=""/>
          <p:cNvSpPr txBox="1"/>
          <p:nvPr/>
        </p:nvSpPr>
        <p:spPr>
          <a:xfrm>
            <a:off x="9525" y="495300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tation: Cardiac Failure Review 2024;10:e05.]]></a:t>
            </a:r>
          </a:p>
        </p:txBody>
      </p:sp>
      <p:sp>
        <p:nvSpPr>
          <p:cNvPr id="7" name=""/>
          <p:cNvSpPr txBox="1"/>
          <p:nvPr/>
        </p:nvSpPr>
        <p:spPr>
          <a:xfrm>
            <a:off x="9525" y="666750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ttps://doi.org/10.15420/cfr.2023.13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2026-05-31T21:05:26Z</dcterms:created>
  <dcterms:modified xsi:type="dcterms:W3CDTF">2026-05-31T21:05:26Z</dcterms:modified>
  <dc:title>Untitled Presentation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