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5554641" ContentType="image/png"/>
  <Default Extension="9469181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512122771.35554641"/>
  <Relationship Id="rId3" Type="http://schemas.openxmlformats.org/officeDocument/2006/relationships/image" Target="../media/logo_69e13e519227212.9469181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581650"/>
          <a:chOff x="9525" y="9525"/>
          <a:chExt cx="9229725" cy="5581650"/>
        </a:xfrm>
      </p:grpSpPr>
      <p:pic>
        <p:nvPicPr>
          <p:cNvPr id="2" name="Figure 2: Heart Failure with Preserved Ejection Fraction Pathophysiology,  Clinical Manifestations and Possible Sites of Intervention" descr="Figure 2: Heart Failure with Preserved Ejection Fraction Pathophysiology,  Clinical Manifestations and Possible Sites of Interven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4714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estrieri G, Limonta R, Ponti E, Merlo A, Sciatti E, D’Isa S, Gori M, Casu G, Giannattasio C, Senni M, D'Elia 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Heart Failure with Preserved Ejection Fraction Pathophysiology,  Clinical Manifestations and Possible Sites of Interven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2026-04-16T19:53:53Z</dcterms:created>
  <dcterms:modified xsi:type="dcterms:W3CDTF">2026-04-16T19:53:53Z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