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4209152" ContentType="image/png"/>
  <Default Extension="9653233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4a534511.34209152"/>
  <Relationship Id="rId3" Type="http://schemas.openxmlformats.org/officeDocument/2006/relationships/image" Target="../media/logo_69e13f04b802092.9653233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1: Pathophysiological Mechanisms Linking NAFLD and CVD" descr="Figure 1: Pathophysiological Mechanisms Linking NAFLD and CV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3338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uque-Linero P, Guerra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Pathophysiological Mechanisms Linking NAFLD and CV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2026-04-16T19:56:52Z</dcterms:created>
  <dcterms:modified xsi:type="dcterms:W3CDTF">2026-04-16T19:56:52Z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