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9387441" ContentType="image/png"/>
  <Default Extension="3189491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a617f5b41.79387441"/>
  <Relationship Id="rId3" Type="http://schemas.openxmlformats.org/officeDocument/2006/relationships/image" Target="../media/logo_6a1ca2a629a4c92.3189491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362700"/>
          <a:chOff x="9525" y="9525"/>
          <a:chExt cx="9229725" cy="6362700"/>
        </a:xfrm>
      </p:grpSpPr>
      <p:pic>
        <p:nvPicPr>
          <p:cNvPr id="2" name="Figure 2: Management of Cardiovascular Risk Factors in Individuals with Non-alcoholic Fatty Liver Disease" descr="Figure 2: Management of Cardiovascular Risk Factors in Individuals with Non-alcoholic Fatty Liver Disea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715000" cy="56007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uque-Linero P, Guerra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Management of Cardiovascular Risk Factors in Individuals with Non-alcoholic Fatty Liver Disea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2026-05-31T21:05:42Z</dcterms:created>
  <dcterms:modified xsi:type="dcterms:W3CDTF">2026-05-31T21:05:42Z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