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9799772" ContentType="image/png"/>
  <Default Extension="0690715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0cdd9581.39799772"/>
  <Relationship Id="rId3" Type="http://schemas.openxmlformats.org/officeDocument/2006/relationships/image" Target="../media/logo_6a1ca2a0e61b812.0690715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1: Mechanisms Potentially Responsible for Endothelial Dysfunction and Atherosclerosis in Non-alcoholic Fatty Liver Disease" descr="Figure 1: Mechanisms Potentially Responsible for Endothelial Dysfunction and Atherosclerosis in Non-alcoholic Fatty Liver Dise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54673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ato S, García-Fernández V, Gil-Gómez A, Rojas �, Montero-Vallejo R, Muñoz-Hernández R, Romero-Gómez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echanisms Potentially Responsible for Endothelial Dysfunction and Atherosclerosis in Non-alcoholic Fatty Liver Disea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2026-05-31T21:05:36Z</dcterms:created>
  <dcterms:modified xsi:type="dcterms:W3CDTF">2026-05-31T21:05:36Z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