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  <Default Extension="35298288" ContentType="image/png"/>
  <Default Extension="55279055" ContentType="image/png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3867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image_69e14332c6f4331.35298288"/>
  <Relationship Id="rId3" Type="http://schemas.openxmlformats.org/officeDocument/2006/relationships/image" Target="../media/logo_69e143331e76462.55279055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9525" y="9525"/>
          <a:ext cx="9229725" cy="5619750"/>
          <a:chOff x="9525" y="9525"/>
          <a:chExt cx="9229725" cy="5619750"/>
        </a:xfrm>
      </p:grpSpPr>
      <p:pic>
        <p:nvPicPr>
          <p:cNvPr id="2" name="Figure 2: Possible Effects of Proprotein Convertase Subtilisin/Kexin Type 9 on Non-alcoholic Fatty Liver Disease and Related Cardiovascular Disease" descr="Figure 2: Possible Effects of Proprotein Convertase Subtilisin/Kexin Type 9 on Non-alcoholic Fatty Liver Disease and Related Cardiovascular Diseas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25" y="866775"/>
            <a:ext cx="5715000" cy="4752975"/>
          </a:xfrm>
          <a:prstGeom prst="rect">
            <a:avLst/>
          </a:prstGeom>
          <a:noFill/>
        </p:spPr>
      </p:pic>
      <p:pic>
        <p:nvPicPr>
          <p:cNvPr id="3" name="logo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05700" y="9525"/>
            <a:ext cx="1628775" cy="571500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9525" y="9525"/>
            <a:ext cx="57150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ato S, García-Fernández V, Gil-Gómez A, Rojas �, Montero-Vallejo R, Muñoz-Hernández R, Romero-Gómez M]]></a:t>
            </a:r>
          </a:p>
        </p:txBody>
      </p:sp>
      <p:sp>
        <p:nvSpPr>
          <p:cNvPr id="5" name=""/>
          <p:cNvSpPr txBox="1"/>
          <p:nvPr/>
        </p:nvSpPr>
        <p:spPr>
          <a:xfrm>
            <a:off x="9525" y="314325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: Possible Effects of Proprotein Convertase Subtilisin/Kexin Type 9 on Non-alcoholic Fatty Liver Disease and Related Cardiovascular Diseas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9525" y="49530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itation: European Cardiology Review 2024;19:e03.]]></a:t>
            </a:r>
          </a:p>
        </p:txBody>
      </p:sp>
      <p:sp>
        <p:nvSpPr>
          <p:cNvPr id="7" name=""/>
          <p:cNvSpPr txBox="1"/>
          <p:nvPr/>
        </p:nvSpPr>
        <p:spPr>
          <a:xfrm>
            <a:off x="9525" y="666750"/>
            <a:ext cx="9220200" cy="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https://doi.org/10.15420/ecr.2023.2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2026-04-16T20:14:43Z</dcterms:created>
  <dcterms:modified xsi:type="dcterms:W3CDTF">2026-04-16T20:14:43Z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