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20171933" ContentType="image/png"/>
  <Default Extension="14474779"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781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2a247c5611.20171933"/>
  <Relationship Id="rId3" Type="http://schemas.openxmlformats.org/officeDocument/2006/relationships/image" Target="../media/logo_6a1ca2a26473192.14474779"/>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600825"/>
          <a:chOff x="9525" y="9525"/>
          <a:chExt cx="9229725" cy="6600825"/>
        </a:xfrm>
      </p:grpSpPr>
      <p:pic>
        <p:nvPicPr>
          <p:cNvPr id="2" name="Anthropometric Measurements to Define Obesity Adopted by Asia-Pacific Regions or Countries" descr="Anthropometric Measurements to Define Obesity Adopted by Asia-Pacific Regions or Countries"/>
          <p:cNvPicPr>
            <a:picLocks noChangeAspect="1"/>
          </p:cNvPicPr>
          <p:nvPr/>
        </p:nvPicPr>
        <p:blipFill>
          <a:blip r:embed="rId2"/>
          <a:stretch>
            <a:fillRect/>
          </a:stretch>
        </p:blipFill>
        <p:spPr>
          <a:xfrm>
            <a:off x="9525" y="885825"/>
            <a:ext cx="3609975"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Anthropometric Measurements to Define Obesity Adopted by Asia-Pacific Regions or Countrie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2026-05-31T21:05:38Z</dcterms:created>
  <dcterms:modified xsi:type="dcterms:W3CDTF">2026-05-31T21:05:38Z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