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45469082" ContentType="image/png"/>
  <Default Extension="14153759"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561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3ebe6f72201.45469082"/>
  <Relationship Id="rId3" Type="http://schemas.openxmlformats.org/officeDocument/2006/relationships/image" Target="../media/logo_69e13ebe8ba1372.14153759"/>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5172075"/>
          <a:chOff x="9525" y="9525"/>
          <a:chExt cx="9229725" cy="5172075"/>
        </a:xfrm>
      </p:grpSpPr>
      <p:pic>
        <p:nvPicPr>
          <p:cNvPr id="2" name="Summary of Available Guidelines in the Asia-Pacific Region" descr="Summary of Available Guidelines in the Asia-Pacific Region"/>
          <p:cNvPicPr>
            <a:picLocks noChangeAspect="1"/>
          </p:cNvPicPr>
          <p:nvPr/>
        </p:nvPicPr>
        <p:blipFill>
          <a:blip r:embed="rId2"/>
          <a:stretch>
            <a:fillRect/>
          </a:stretch>
        </p:blipFill>
        <p:spPr>
          <a:xfrm>
            <a:off x="9525" y="885825"/>
            <a:ext cx="6667500" cy="428625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Lui DTW, Ako J, Dalal JJ, Fong AYY, Fujino M, Horton A, Krittayaphong R, Almahmeed W, Matthias AT, Nelson A, Nicholls S, O’Brien R, Poh KK, Soomro K, Yeo KK, Tan KCB]]></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Summary of Available Guidelines in the Asia-Pacific Region]]></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4;3: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3.68]]></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2026-04-16T19:55:42Z</dcterms:created>
  <dcterms:modified xsi:type="dcterms:W3CDTF">2026-04-16T19:55:42Z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