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83311425" ContentType="image/png"/>
  <Default Extension="97675599"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568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3f02cc41941.83311425"/>
  <Relationship Id="rId3" Type="http://schemas.openxmlformats.org/officeDocument/2006/relationships/image" Target="../media/logo_69e13f02e0ff512.97675599"/>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6600825"/>
          <a:chOff x="9525" y="9525"/>
          <a:chExt cx="9229725" cy="6600825"/>
        </a:xfrm>
      </p:grpSpPr>
      <p:pic>
        <p:nvPicPr>
          <p:cNvPr id="2" name="Anti-obesity Pharmacotherapies in the Asia-Pacific Region: Approval and Reimbursement Status" descr="Anti-obesity Pharmacotherapies in the Asia-Pacific Region: Approval and Reimbursement Status"/>
          <p:cNvPicPr>
            <a:picLocks noChangeAspect="1"/>
          </p:cNvPicPr>
          <p:nvPr/>
        </p:nvPicPr>
        <p:blipFill>
          <a:blip r:embed="rId2"/>
          <a:stretch>
            <a:fillRect/>
          </a:stretch>
        </p:blipFill>
        <p:spPr>
          <a:xfrm>
            <a:off x="9525" y="885825"/>
            <a:ext cx="1743075" cy="571500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Lui DTW, Ako J, Dalal JJ, Fong AYY, Fujino M, Horton A, Krittayaphong R, Almahmeed W, Matthias AT, Nelson A, Nicholls S, O’Brien R, Poh KK, Soomro K, Yeo KK, Tan KCB]]></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Anti-obesity Pharmacotherapies in the Asia-Pacific Region: Approval and Reimbursement Status]]></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4;3:e21.]]></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3.68]]></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2026-04-16T19:56:50Z</dcterms:created>
  <dcterms:modified xsi:type="dcterms:W3CDTF">2026-04-16T19:56:50Z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