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38129207" ContentType="image/png"/>
  <Default Extension="00244998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813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1cb08938c9571.38129207"/>
  <Relationship Id="rId3" Type="http://schemas.openxmlformats.org/officeDocument/2006/relationships/image" Target="../media/logo_6a1cb0895f8b342.00244998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5934075"/>
          <a:chOff x="9525" y="9525"/>
          <a:chExt cx="9229725" cy="5934075"/>
        </a:xfrm>
      </p:grpSpPr>
      <p:pic>
        <p:nvPicPr>
          <p:cNvPr id="2" name="Figure 1: Components of Lifestyle and Drug Interventions (Clinical Trials) That Impact MASLD" descr="Figure 1: Components of Lifestyle and Drug Interventions (Clinical Trials) That Impact MASLD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517207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Lara-Romero C, Romero-Gómez 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: Components of Lifestyle and Drug Interventions (Clinical Trials) That Impact MASL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European Cardiology Review 2024;19:e06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ecr.2023.3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2026-05-31T22:04:57Z</dcterms:created>
  <dcterms:modified xsi:type="dcterms:W3CDTF">2026-05-31T22:04:57Z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