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9601349" ContentType="image/png"/>
  <Default Extension="9872437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ff493f431.89601349"/>
  <Relationship Id="rId3" Type="http://schemas.openxmlformats.org/officeDocument/2006/relationships/image" Target="../media/logo_69e13eff63d5f62.9872437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953000"/>
          <a:chOff x="9525" y="9525"/>
          <a:chExt cx="9229725" cy="4953000"/>
        </a:xfrm>
      </p:grpSpPr>
      <p:pic>
        <p:nvPicPr>
          <p:cNvPr id="2" name="Figure 2: Left Ventricular Hypertrophy" descr="Figure 2: Left Ventricular Hypertroph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715000" cy="4191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D, Savvidou M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Left Ventricular Hypertroph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2026-04-16T19:56:47Z</dcterms:created>
  <dcterms:modified xsi:type="dcterms:W3CDTF">2026-04-16T19:56:47Z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