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4792457" ContentType="image/png"/>
  <Default Extension="2793228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480eaa561.54792457"/>
  <Relationship Id="rId3" Type="http://schemas.openxmlformats.org/officeDocument/2006/relationships/image" Target="../media/logo_6a1cb1486bd0432.2793228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867150"/>
          <a:chOff x="9525" y="9525"/>
          <a:chExt cx="9229725" cy="3867150"/>
        </a:xfrm>
      </p:grpSpPr>
      <p:pic>
        <p:nvPicPr>
          <p:cNvPr id="2" name="Figure 3: Cardiac Function in Pregnancies with Metabolic Disorders" descr="Figure 3: Cardiac Function in Pregnancies with Metabolic Disorde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1051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Cardiac Function in Pregnancies with Metabolic Disorde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2026-05-31T22:08:08Z</dcterms:created>
  <dcterms:modified xsi:type="dcterms:W3CDTF">2026-05-31T22:08:08Z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