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6097007" ContentType="image/png"/>
  <Default Extension="6623902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a378f7f31.76097007"/>
  <Relationship Id="rId3" Type="http://schemas.openxmlformats.org/officeDocument/2006/relationships/image" Target="../media/logo_69e13ea390b3d02.6623902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714875"/>
          <a:chOff x="9525" y="9525"/>
          <a:chExt cx="9229725" cy="4714875"/>
        </a:xfrm>
      </p:grpSpPr>
      <p:pic>
        <p:nvPicPr>
          <p:cNvPr id="2" name="Figure 1: Identification of Relevant Studies" descr="Figure 1: Identification of Relevant Studi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9528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lsson CN, Ersbøll MK, Gustafsson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Identification of Relevant Studi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2026-04-16T19:55:15Z</dcterms:created>
  <dcterms:modified xsi:type="dcterms:W3CDTF">2026-04-16T19:55:15Z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