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76578806" ContentType="image/png"/>
  <Default Extension="7256805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9bb8b0861.76578806"/>
  <Relationship Id="rId3" Type="http://schemas.openxmlformats.org/officeDocument/2006/relationships/image" Target="../media/logo_69e13e9bcb30082.7256805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457825"/>
          <a:chOff x="9525" y="9525"/>
          <a:chExt cx="9229725" cy="5457825"/>
        </a:xfrm>
      </p:grpSpPr>
      <p:pic>
        <p:nvPicPr>
          <p:cNvPr id="2" name="Table 1: Effect of Sodium-glucose Cotransporter 2 Inhibitors on Cardiac Filling Pressures in HFrEF Patients" descr="Table 1: Effect of Sodium-glucose Cotransporter 2 Inhibitors on Cardiac Filling Pressures in HFrEF Patient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6958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ilsson CN, Ersbøll MK, Gustafsson F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: Effect of Sodium-glucose Cotransporter 2 Inhibitors on Cardiac Filling Pressures in HFrEF Patient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3.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2026-04-16T19:55:07Z</dcterms:created>
  <dcterms:modified xsi:type="dcterms:W3CDTF">2026-04-16T19:55:07Z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