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  <Default Extension="64534286" ContentType="image/png"/>
  <Default Extension="76718981" ContentType="image/png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2814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image_6a1cb0d19cb7541.64534286"/>
  <Relationship Id="rId3" Type="http://schemas.openxmlformats.org/officeDocument/2006/relationships/image" Target="../media/logo_6a1cb0d1b5a2c62.76718981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9525" y="9525"/>
          <a:ext cx="9229725" cy="5838825"/>
          <a:chOff x="9525" y="9525"/>
          <a:chExt cx="9229725" cy="5838825"/>
        </a:xfrm>
      </p:grpSpPr>
      <p:pic>
        <p:nvPicPr>
          <p:cNvPr id="2" name="Table 2: Effect of Sodium-glucose Cotransporter 2 Inhibitors on Cardiac Filling Pressures in HFpEF Patients" descr="Table 2: Effect of Sodium-glucose Cotransporter 2 Inhibitors on Cardiac Filling Pressures in HFpEF Patient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" y="762000"/>
            <a:ext cx="6667500" cy="5076825"/>
          </a:xfrm>
          <a:prstGeom prst="rect">
            <a:avLst/>
          </a:prstGeom>
          <a:noFill/>
        </p:spPr>
      </p:pic>
      <p:pic>
        <p:nvPicPr>
          <p:cNvPr id="3" name="logo" descr="log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5700" y="9525"/>
            <a:ext cx="1628775" cy="571500"/>
          </a:xfrm>
          <a:prstGeom prst="rect">
            <a:avLst/>
          </a:prstGeom>
          <a:noFill/>
        </p:spPr>
      </p:pic>
      <p:sp>
        <p:nvSpPr>
          <p:cNvPr id="4" name=""/>
          <p:cNvSpPr txBox="1"/>
          <p:nvPr/>
        </p:nvSpPr>
        <p:spPr>
          <a:xfrm>
            <a:off x="9525" y="9525"/>
            <a:ext cx="57150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ilsson CN, Ersbøll MK, Gustafsson F]]></a:t>
            </a:r>
          </a:p>
        </p:txBody>
      </p:sp>
      <p:sp>
        <p:nvSpPr>
          <p:cNvPr id="5" name=""/>
          <p:cNvSpPr txBox="1"/>
          <p:nvPr/>
        </p:nvSpPr>
        <p:spPr>
          <a:xfrm>
            <a:off x="9525" y="190500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able 2: Effect of Sodium-glucose Cotransporter 2 Inhibitors on Cardiac Filling Pressures in HFpEF Patients]]></a:t>
            </a:r>
          </a:p>
        </p:txBody>
      </p:sp>
      <p:sp>
        <p:nvSpPr>
          <p:cNvPr id="6" name=""/>
          <p:cNvSpPr txBox="1"/>
          <p:nvPr/>
        </p:nvSpPr>
        <p:spPr>
          <a:xfrm>
            <a:off x="9525" y="371475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tation: Cardiac Failure Review 2024;10:e09.]]></a:t>
            </a:r>
          </a:p>
        </p:txBody>
      </p:sp>
      <p:sp>
        <p:nvSpPr>
          <p:cNvPr id="7" name=""/>
          <p:cNvSpPr txBox="1"/>
          <p:nvPr/>
        </p:nvSpPr>
        <p:spPr>
          <a:xfrm>
            <a:off x="9525" y="542925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ttps://doi.org/10.15420/cfr.2023.25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2026-05-31T22:06:09Z</dcterms:created>
  <dcterms:modified xsi:type="dcterms:W3CDTF">2026-05-31T22:06:09Z</dcterms:modified>
  <dc:title>Untitled Presentation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