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5166186" ContentType="image/png"/>
  <Default Extension="0595803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3004eb61.05166186"/>
  <Relationship Id="rId3" Type="http://schemas.openxmlformats.org/officeDocument/2006/relationships/image" Target="../media/logo_69e13ea3155b922.0595803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838825"/>
          <a:chOff x="9525" y="9525"/>
          <a:chExt cx="9229725" cy="5838825"/>
        </a:xfrm>
      </p:grpSpPr>
      <p:pic>
        <p:nvPicPr>
          <p:cNvPr id="2" name="Table 2: Effect of Sodium-glucose Cotransporter 2 Inhibitors on Cardiac Filling Pressures in HFpEF Patients" descr="Table 2: Effect of Sodium-glucose Cotransporter 2 Inhibitors on Cardiac Filling Pressures in HFpEF Patien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076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Effect of Sodium-glucose Cotransporter 2 Inhibitors on Cardiac Filling Pressures in HFpEF Patien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2026-04-16T19:55:15Z</dcterms:created>
  <dcterms:modified xsi:type="dcterms:W3CDTF">2026-04-16T19:55:15Z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