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6882511" ContentType="image/png"/>
  <Default Extension="8009515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4fd386f11.56882511"/>
  <Relationship Id="rId3" Type="http://schemas.openxmlformats.org/officeDocument/2006/relationships/image" Target="../media/logo_69e13e4fe2dff62.8009515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133850"/>
          <a:chOff x="9525" y="9525"/>
          <a:chExt cx="9229725" cy="4133850"/>
        </a:xfrm>
      </p:grpSpPr>
      <p:pic>
        <p:nvPicPr>
          <p:cNvPr id="2" name="Table 3: Effect of Sodium-glucose Cotransporter 2 Inhibitors on Systolic Blood Pressure and Diastolic Blood Pressure in HFrEF Patients" descr="Table 3: Effect of Sodium-glucose Cotransporter 2 Inhibitors on Systolic Blood Pressure and Diastolic Blood Pressure in HFrEF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267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Effect of Sodium-glucose Cotransporter 2 Inhibitors on Systolic Blood Pressure and Diastolic Blood Pressure in HFrEF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2026-04-16T19:53:51Z</dcterms:created>
  <dcterms:modified xsi:type="dcterms:W3CDTF">2026-04-16T19:53:51Z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