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9724286" ContentType="image/png"/>
  <Default Extension="2380462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5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12c4e75761.49724286"/>
  <Relationship Id="rId3" Type="http://schemas.openxmlformats.org/officeDocument/2006/relationships/image" Target="../media/logo_6a1cb12c9d19f02.2380462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848225"/>
          <a:chOff x="9525" y="9525"/>
          <a:chExt cx="9229725" cy="4848225"/>
        </a:xfrm>
      </p:grpSpPr>
      <p:pic>
        <p:nvPicPr>
          <p:cNvPr id="2" name="Figure 2: Haemodynamic Effects Following Sodium-glucose Cotransporter 2 Inhibitor Treatment" descr="Figure 2: Haemodynamic Effects Following Sodium-glucose Cotransporter 2 Inhibitor Treatmen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0862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ilsson CN, Ersbøll MK, Gustafsson F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Haemodynamic Effects Following Sodium-glucose Cotransporter 2 Inhibitor Treatmen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3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2026-05-31T22:07:40Z</dcterms:created>
  <dcterms:modified xsi:type="dcterms:W3CDTF">2026-05-31T22:07:40Z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