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8834339" ContentType="image/png"/>
  <Default Extension="7249635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26d125f21.18834339"/>
  <Relationship Id="rId3" Type="http://schemas.openxmlformats.org/officeDocument/2006/relationships/image" Target="../media/logo_6a1cb126e7c2522.7249635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1: Effects of Glucagon-like Peptide-1 Receptor Agonists on Cardiac Function, Exercise Capacity, Quality of Life and Clinical Outcomes in Patients With Heart Failure" descr="Figure 1: Effects of Glucagon-like Peptide-1 Receptor Agonists on Cardiac Function, Exercise Capacity, Quality of Life and Clinical Outcomes in Patients With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34861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chendrygina A, Rakisheva A, Giverts I, Rustamova Y, Soloveva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Effects of Glucagon-like Peptide-1 Receptor Agonists on Cardiac Function, Exercise Capacity, Quality of Life and Clinical Outcomes in Patients With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2026-05-31T22:07:34Z</dcterms:created>
  <dcterms:modified xsi:type="dcterms:W3CDTF">2026-05-31T22:07:34Z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