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34114149" ContentType="image/png"/>
  <Default Extension="43054140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817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b20833e4061.34114149"/>
  <Relationship Id="rId3" Type="http://schemas.openxmlformats.org/officeDocument/2006/relationships/image" Target="../media/logo_6a1cb208761a682.43054140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457700"/>
          <a:chOff x="9525" y="9525"/>
          <a:chExt cx="9229725" cy="4457700"/>
        </a:xfrm>
      </p:grpSpPr>
      <p:pic>
        <p:nvPicPr>
          <p:cNvPr id="2" name="Table 1: Characteristics of Studies Exploring the Effects of Glucagon-like Peptide-1 Receptor Agonists on Quality of Life in Heart Failure" descr="Table 1: Characteristics of Studies Exploring the Effects of Glucagon-like Peptide-1 Receptor Agonists on Quality of Life in Heart Failur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6667500" cy="359092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hchendrygina A, Rakisheva A, Giverts I, Rustamova Y, Soloveva 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: Characteristics of Studies Exploring the Effects of Glucagon-like Peptide-1 Receptor Agonists on Quality of Life in Heart Failur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1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0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2026-05-31T22:11:20Z</dcterms:created>
  <dcterms:modified xsi:type="dcterms:W3CDTF">2026-05-31T22:11:20Z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