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23921949" ContentType="image/png"/>
  <Default Extension="11984991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b03db62d921.23921949"/>
  <Relationship Id="rId3" Type="http://schemas.openxmlformats.org/officeDocument/2006/relationships/image" Target="../media/logo_6a1cb03dcc1d752.1198499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610225"/>
          <a:chOff x="9525" y="9525"/>
          <a:chExt cx="9229725" cy="5610225"/>
        </a:xfrm>
      </p:grpSpPr>
      <p:pic>
        <p:nvPicPr>
          <p:cNvPr id="2" name="Figure 1: Effects of Glucagon-like Peptide-1 Receptor Agonists" descr="Figure 1: Effects of Glucagon-like Peptide-1 Receptor Agonis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8482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ykova A, Serova M, Chashkina M, Kosharnaya R, Salpagarova Z, Andreev D, Giverts 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Effects of Glucagon-like Peptide-1 Receptor Agonist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4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0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2026-05-31T22:03:41Z</dcterms:created>
  <dcterms:modified xsi:type="dcterms:W3CDTF">2026-05-31T22:03:41Z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