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0560186" ContentType="image/png"/>
  <Default Extension="09426966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032d9bf51.50560186"/>
  <Relationship Id="rId3" Type="http://schemas.openxmlformats.org/officeDocument/2006/relationships/image" Target="../media/logo_69e13f03689c582.09426966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Figure 1: Mineralocorticoid Receptor Inhibition" descr="Figure 1: Mineralocorticoid Receptor Inhibi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569595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ethi R, Vishwakarma P, Pradhan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Mineralocorticoid Receptor Inhibiti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5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2026-04-16T19:56:51Z</dcterms:created>
  <dcterms:modified xsi:type="dcterms:W3CDTF">2026-04-16T19:56:51Z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