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63523528" ContentType="image/png"/>
  <Default Extension="41986938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66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42b02797011.63523528"/>
  <Relationship Id="rId3" Type="http://schemas.openxmlformats.org/officeDocument/2006/relationships/image" Target="../media/logo_69e142b040bca82.41986938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3267075"/>
          <a:chOff x="9525" y="9525"/>
          <a:chExt cx="9229725" cy="3267075"/>
        </a:xfrm>
      </p:grpSpPr>
      <p:pic>
        <p:nvPicPr>
          <p:cNvPr id="2" name="Figure 2: Timeline of Major Landmarks in the Journey of Aldosterone Antagonism in Heart Failure" descr="Figure 2: Timeline of Major Landmarks in the Journey of Aldosterone Antagonism in Heart Failur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25050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ethi R, Vishwakarma P, Pradhan 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Timeline of Major Landmarks in the Journey of Aldosterone Antagonism in Heart Failu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15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2026-04-16T20:12:32Z</dcterms:created>
  <dcterms:modified xsi:type="dcterms:W3CDTF">2026-04-16T20:12:32Z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