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4695750" ContentType="image/png"/>
  <Default Extension="25815953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c86de081.44695750"/>
  <Relationship Id="rId3" Type="http://schemas.openxmlformats.org/officeDocument/2006/relationships/image" Target="../media/logo_69e13e9c9a94652.25815953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000500"/>
          <a:chOff x="9525" y="9525"/>
          <a:chExt cx="9229725" cy="4000500"/>
        </a:xfrm>
      </p:grpSpPr>
      <p:pic>
        <p:nvPicPr>
          <p:cNvPr id="2" name="Table 2: Guideline Recommendations for Mineralocorticoid Antagonists" descr="Table 2: Guideline Recommendations for Mineralocorticoid Antagonis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2385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thi R, Vishwakarma P, Pradhan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Guideline Recommendations for Mineralocorticoid Antagonis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5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2026-04-16T19:55:08Z</dcterms:created>
  <dcterms:modified xsi:type="dcterms:W3CDTF">2026-04-16T19:55:08Z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